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cb2b55d5_0_31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cb2b55d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ccb2b55d5_0_150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ccb2b55d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ccb2b55d5_0_36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ccb2b55d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ccb2b55d5_0_41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ccb2b55d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ccb2b55d5_0_112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ccb2b55d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ccb2b55d5_0_109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ccb2b55d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ccb2b55d5_0_106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ccb2b55d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ccb2b55d5_0_97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ccb2b55d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ccb2b55d5_0_103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ccb2b55d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ccb2b55d5_0_200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ccb2b55d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ccb2b55d5_0_164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ccb2b55d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cb2b55d5_0_194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ccb2b55d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ccb2b55d5_0_177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ccb2b55d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ccb2b55d5_0_181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ccb2b55d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ccb2b55d5_0_185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eccb2b55d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ccb2b55d5_0_189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ccb2b55d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ccb2b55d5_0_169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ccb2b55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ccb2b55d5_0_154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ccb2b55d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ccb2b55d5_0_159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ccb2b55d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ccb2b55d5_0_1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ccb2b55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ccb2b55d5_0_6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ccb2b55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ccb2b55d5_0_11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ccb2b55d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ccb2b55d5_0_16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ccb2b55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ccb2b55d5_0_21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ccb2b55d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ccb2b55d5_0_26:notes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ccb2b55d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19999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25" y="0"/>
            <a:ext cx="7619999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50" y="0"/>
            <a:ext cx="7620004" cy="571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